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3DA855-1D2F-48CA-A3C9-32EDE34D96D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DDE38-D3D3-44C5-B729-F1E880FE6E8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283D6F-836C-4EAE-9790-E8C2111D4990}" type="datetime1">
              <a:rPr lang="en-US"/>
              <a:pPr lvl="0"/>
              <a:t>2/16/2018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033E48-F376-46C0-BAC4-E21308D0B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4367D8-D632-4709-AB8F-A54142FE54A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25D52-B090-48C3-857D-CA65C8F083C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CA71E-0C2F-4E69-A87F-17FFD9E70A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06C864F-8D96-40D4-BB1E-0CC061CE20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F0BC-2EE1-4A6B-82BE-81807ABBA6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34CB-8537-401D-9CE8-610045B2A4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ECA23-B626-4EE9-BB72-B781DEAA7A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0FC7C-EB3F-4303-966F-82D452FA4F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BA42A-DE26-4B8B-A104-1F0BF6E45A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012F0C-3B41-4B24-9128-92F9FB462E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7BB9-DFF0-4B99-A78C-CA5AEF6EED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B3D0B-D8E0-40C6-878C-060D91A5C8D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A93B6-7884-493B-9D13-A46AFFB8FE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2085-505E-43DA-9F44-172743449A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6EE5-E5C0-4D14-A6C4-F14A6675D3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485C9-3FBB-4977-AE5B-6069DDA28F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7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CEF01-C268-45AA-BCA6-ABFA3B170F9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48F2-753E-468B-AF71-D7DB4EB88CF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51D1-67E7-4EB5-93DF-25027E3C37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D22B-EE52-4EA0-B5A3-991ABFD1C3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0B57-3B46-4E6A-8453-AA2953AFF5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F40298-B71F-4340-97DA-062AEFCE84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4F38-F049-41F1-A794-88752E56A5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EE5E-F33A-4560-AA51-A9970BD8554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DFD83-2AC9-4689-BA1F-A43AA24EF9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2/24/2018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C91BB-010D-4146-9A4D-0372C2107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NCCOC 1st Quarterly Meeting, Salisbury, NC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9FBC9-323B-433C-8085-BC71481D30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9810EBD7-444B-4194-90D7-2871A8E74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3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D706-D99B-47FB-A7EA-886CB0FBCE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67B84-BAC1-4C1D-9937-03D427CD2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5B377-FC36-401C-9DF2-72908632A8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3D8F1-FF94-482E-8103-2CAE590615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0B57-E3B7-4874-AD27-3E23290C2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475CDE-2A2D-442B-B62E-D8BF694C8B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D977-A837-4597-9263-83AA2E81EA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5C71-A382-4722-90C5-10FE53EDCE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5EE81-AB55-4EEC-A956-B9FF1220DC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380E-0F1D-4576-BE5E-FFD77BEE71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6262B-672C-4A7E-927B-D5230F1D4E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04883-66AF-4D15-A3AE-DE79B2618C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3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2BF4C-62D7-4535-AA41-0AAFB287EA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4852B-6B6C-45C4-AF91-D70FF09B42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95C72-EF49-48E1-9F01-5CBA226625B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6B83E-6BBB-47B2-81F0-4AEF92B8B1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6A30DA-C211-4147-8297-E8ADE912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49" y="374007"/>
            <a:ext cx="1175022" cy="1087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FB087BC-B554-4A4E-B695-CD9E7BAA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2/24/2018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36434C1-4399-428A-AEB0-AC578688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D779251-A93A-4104-BB62-604BB9BF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D8825-515B-40F8-91D6-3DDE4E52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C9D8-2AA6-4C87-B91D-85523C5EAC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7AF45-4FE7-4536-A84C-D16DB8D2C5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4A6BB-E5F2-4D16-9E23-525F7DA8D8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699CA-44C8-44F0-A01E-792C534617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C0651-E46F-4808-978E-309ACE361E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A352E-726D-47FC-982C-BFAFAB9A9B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2/24/2018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81E90-B2BB-432B-B6F8-974274306D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NCCOC 1st Quarterly Meeting, Salisbury, 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4A855-2559-4E78-9AD5-BD86F1CCB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FFB9067-F234-4126-A900-0DEF29465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F7A8-66E8-4B73-BB7B-907AC2950B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A56D3-BADE-4598-9852-C71EE4DAB5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3189B-ADC2-4722-A70A-824B54CF04D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C72CF-E22B-4EF8-9737-C3F689BF7D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E2B72-D9E0-4B98-9A03-C469EB553F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B0FEF-78B8-4A72-9597-F1A248F2E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7ACC6-B866-42AC-8068-CCADBD5CD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5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12C2-9E0E-4F43-BDDC-B3EB2E000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4A1E1-BBFC-4C78-90E7-3E611AB1FB5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96925-AF52-4CA4-B7A9-3EF570CDB1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95554-E469-4C90-A17A-04CA799A17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F1E74-3F39-4D6A-8089-71DB632D0D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88E85-E959-403C-9863-4F80BD910C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1ADAE3-2932-4A0C-841D-03FDCB3346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3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8FC"/>
            </a:gs>
            <a:gs pos="100000">
              <a:srgbClr val="B6C8E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26A3C-67C8-4D11-BDD1-8637F9F18B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876E7-4893-4B45-86B1-C623753A1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1C71D-FBC2-4771-9C1D-D17F6887D81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2/24/2018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AF73-E36E-4452-8241-8AFAA27BB02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NCCOC 1st Quarterly Meeting, Salisbury, NC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1579-93EC-458B-B75A-4857255BED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4AD8825-515B-40F8-91D6-3DDE4E52847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B4F6-C046-4AEB-B883-03AD04740B8B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53985-B1B1-46B8-9026-2A385353E97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914857"/>
            <a:ext cx="9144000" cy="1655758"/>
          </a:xfrm>
        </p:spPr>
        <p:txBody>
          <a:bodyPr/>
          <a:lstStyle/>
          <a:p>
            <a:pPr lvl="0"/>
            <a:r>
              <a:rPr lang="en-US" sz="5400"/>
              <a:t>Training and Communication</a:t>
            </a:r>
          </a:p>
          <a:p>
            <a:pPr lvl="0"/>
            <a:r>
              <a:rPr lang="en-US" sz="4000"/>
              <a:t>February 24, 2018</a:t>
            </a:r>
          </a:p>
        </p:txBody>
      </p:sp>
      <p:pic>
        <p:nvPicPr>
          <p:cNvPr id="4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E23F999-F4CF-4C4F-BB52-EA9AEDAD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45" y="1091976"/>
            <a:ext cx="5554175" cy="24399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7E85-D1E5-495F-9234-120AAAFA56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5400" b="1"/>
              <a:t>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3F80-26EA-4972-8E34-3B5A5C01722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692145" lvl="0"/>
            <a:r>
              <a:rPr lang="en-US" sz="4800" dirty="0"/>
              <a:t>Obstacles to Advocacy</a:t>
            </a:r>
          </a:p>
          <a:p>
            <a:pPr marL="1492245" lvl="1" indent="-571500">
              <a:buFont typeface="Wingdings" pitchFamily="2"/>
              <a:buChar char="ü"/>
            </a:pPr>
            <a:r>
              <a:rPr lang="en-US" sz="4000" dirty="0"/>
              <a:t>Political Climate</a:t>
            </a:r>
          </a:p>
          <a:p>
            <a:pPr marL="1492245" lvl="1" indent="-571500">
              <a:buFont typeface="Wingdings" pitchFamily="2"/>
              <a:buChar char="ü"/>
            </a:pPr>
            <a:r>
              <a:rPr lang="en-US" sz="4000" dirty="0"/>
              <a:t>Economic Climate</a:t>
            </a:r>
          </a:p>
          <a:p>
            <a:pPr marL="1492245" lvl="1" indent="-571500">
              <a:buFont typeface="Wingdings" pitchFamily="2"/>
              <a:buChar char="ü"/>
            </a:pPr>
            <a:r>
              <a:rPr lang="en-US" sz="4000" dirty="0"/>
              <a:t>Uncertainty of Future</a:t>
            </a:r>
          </a:p>
          <a:p>
            <a:pPr marL="1492245" lvl="1" indent="-571500">
              <a:buFont typeface="Wingdings" pitchFamily="2"/>
              <a:buChar char="ü"/>
            </a:pPr>
            <a:r>
              <a:rPr lang="en-US" sz="4000" dirty="0"/>
              <a:t>Budget Constraints</a:t>
            </a:r>
          </a:p>
          <a:p>
            <a:pPr marL="1492245" lvl="1" indent="-571500">
              <a:buFont typeface="Wingdings" pitchFamily="2"/>
              <a:buChar char="ü"/>
            </a:pPr>
            <a:r>
              <a:rPr lang="en-US" sz="4000" dirty="0"/>
              <a:t>SEQUESTRATION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D28623D-57B4-4E43-95CB-B42C54DFD8CA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2/24/2018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62DCC25-D6E9-4C84-9A08-3372228DC58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NCCOC 1st Quarterly Meeting, Salisbury, NC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4AE7F53-BC4C-41DE-896D-0BAD0634CD7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810EBD7-444B-4194-90D7-2871A8E74D6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8904-A5E1-4A14-A03D-FC3DC3470C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5400" b="1"/>
              <a:t>MOAA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D1A16-B849-48C3-97AA-DDF88291E94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149345" lvl="0"/>
            <a:r>
              <a:rPr lang="en-US" sz="4000"/>
              <a:t>Vision</a:t>
            </a:r>
          </a:p>
          <a:p>
            <a:pPr marL="1149345" lvl="0"/>
            <a:r>
              <a:rPr lang="en-US" sz="4000"/>
              <a:t>Mission</a:t>
            </a:r>
          </a:p>
          <a:p>
            <a:pPr marL="1149345" lvl="0"/>
            <a:r>
              <a:rPr lang="en-US" sz="4000"/>
              <a:t>Values</a:t>
            </a:r>
          </a:p>
          <a:p>
            <a:pPr marL="1149345" lvl="0"/>
            <a:r>
              <a:rPr lang="en-US" sz="4000"/>
              <a:t>Service</a:t>
            </a:r>
          </a:p>
          <a:p>
            <a:pPr marL="1149345" lvl="0"/>
            <a:r>
              <a:rPr lang="en-US" sz="4000"/>
              <a:t>Leadership</a:t>
            </a:r>
          </a:p>
          <a:p>
            <a:pPr marL="1149345" lvl="0"/>
            <a:r>
              <a:rPr lang="en-US" sz="4000"/>
              <a:t>Professionalism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DA620D6-184F-4101-BA26-5455CFF28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2/24/2018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1084DD8-627D-425E-8B10-4CE208E3C10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 dirty="0"/>
              <a:t>NCCOC 1st Quarterly Meeting, Salisbury, NC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E31073-2FEE-4652-8B44-6B18DA481CE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9810EBD7-444B-4194-90D7-2871A8E74D6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C62C-49D0-4105-A259-4D03C394A1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784" y="365129"/>
            <a:ext cx="10515600" cy="1325559"/>
          </a:xfrm>
        </p:spPr>
        <p:txBody>
          <a:bodyPr anchorCtr="1"/>
          <a:lstStyle/>
          <a:p>
            <a:pPr lvl="0" algn="ctr"/>
            <a:r>
              <a:rPr lang="en-US" sz="5400" b="1"/>
              <a:t>MOAA Goals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DB90-CCE2-4D07-B105-3E57ADE75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04534"/>
            <a:ext cx="5157782" cy="3684583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en-US" sz="3600" b="0"/>
              <a:t>TRICARE Fees</a:t>
            </a:r>
          </a:p>
          <a:p>
            <a:pPr marL="228600" lvl="0" indent="-228600">
              <a:buChar char="•"/>
            </a:pPr>
            <a:r>
              <a:rPr lang="en-US" sz="3600" b="0"/>
              <a:t>Military Pay</a:t>
            </a:r>
          </a:p>
          <a:p>
            <a:pPr marL="228600" lvl="0" indent="-228600">
              <a:buChar char="•"/>
            </a:pPr>
            <a:r>
              <a:rPr lang="en-US" sz="3600" b="0"/>
              <a:t>Comp. Reductions</a:t>
            </a:r>
          </a:p>
          <a:p>
            <a:pPr marL="228600" lvl="0" indent="-228600">
              <a:buChar char="•"/>
            </a:pPr>
            <a:r>
              <a:rPr lang="en-US" sz="3600" b="0"/>
              <a:t>Retirement/COLA</a:t>
            </a:r>
          </a:p>
          <a:p>
            <a:pPr marL="228600" lvl="0" indent="-228600">
              <a:buChar char="•"/>
            </a:pPr>
            <a:r>
              <a:rPr lang="en-US" sz="3600" b="0"/>
              <a:t>WW.Caregivers</a:t>
            </a:r>
          </a:p>
          <a:p>
            <a:pPr marL="228600" lvl="0" indent="-228600">
              <a:buChar char="•"/>
            </a:pPr>
            <a:endParaRPr lang="en-US" sz="2800" b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13CA2F-518F-4FF0-B69C-D93323D75CA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04525"/>
            <a:ext cx="5183184" cy="3684583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en-US" sz="3600" b="0"/>
              <a:t>Chapter 61</a:t>
            </a:r>
          </a:p>
          <a:p>
            <a:pPr marL="228600" lvl="0" indent="-228600">
              <a:buChar char="•"/>
            </a:pPr>
            <a:r>
              <a:rPr lang="en-US" sz="3600" b="0"/>
              <a:t>Survivors</a:t>
            </a:r>
          </a:p>
          <a:p>
            <a:pPr marL="228600" lvl="0" indent="-228600">
              <a:buChar char="•"/>
            </a:pPr>
            <a:r>
              <a:rPr lang="en-US" sz="3600" b="0"/>
              <a:t>Guard/Reserve</a:t>
            </a:r>
          </a:p>
          <a:p>
            <a:pPr marL="228600" lvl="0" indent="-228600">
              <a:buChar char="•"/>
            </a:pPr>
            <a:r>
              <a:rPr lang="en-US" sz="3600" b="0"/>
              <a:t>Military Families</a:t>
            </a:r>
          </a:p>
          <a:p>
            <a:pPr marL="228600" lvl="0" indent="-228600">
              <a:buChar char="•"/>
            </a:pPr>
            <a:r>
              <a:rPr lang="en-US" sz="3600" b="0"/>
              <a:t>VA/Health</a:t>
            </a:r>
          </a:p>
          <a:p>
            <a:pPr marL="228600" lvl="0" indent="-228600">
              <a:buChar char="•"/>
            </a:pPr>
            <a:endParaRPr lang="en-US" sz="2800" b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D29F588-6A1B-4D5F-94DE-DB3FE142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400" b="1" dirty="0"/>
              <a:t>2/24/2018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B0CA67A-39D2-44B7-820D-5CBD0A0C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1400" b="1" dirty="0"/>
              <a:t>NCCOC 1st Quarterly Meeting, Salisbury, NC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8E23AFA-6664-48B4-8CA0-A2E4A16D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D8825-515B-40F8-91D6-3DDE4E52847E}" type="slidenum">
              <a:rPr lang="en-US" sz="1400" b="1" smtClean="0"/>
              <a:t>4</a:t>
            </a:fld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2539-F840-439F-95AD-821B8A37DD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784" y="365129"/>
            <a:ext cx="10515600" cy="1325559"/>
          </a:xfrm>
        </p:spPr>
        <p:txBody>
          <a:bodyPr anchorCtr="1"/>
          <a:lstStyle/>
          <a:p>
            <a:pPr lvl="0" algn="ctr"/>
            <a:r>
              <a:rPr lang="en-US" sz="5400" b="1" dirty="0"/>
              <a:t>NCCOC Goals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B7CCF1F-ED91-40FF-9A70-4F69B54E52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28543" y="1618497"/>
            <a:ext cx="9194548" cy="3684583"/>
          </a:xfrm>
        </p:spPr>
        <p:txBody>
          <a:bodyPr anchor="t"/>
          <a:lstStyle/>
          <a:p>
            <a:pPr marL="1155701" lvl="0" indent="-228600">
              <a:buChar char="•"/>
            </a:pPr>
            <a:r>
              <a:rPr lang="en-US" sz="4800" b="0"/>
              <a:t>Membership/Recruiting</a:t>
            </a:r>
          </a:p>
          <a:p>
            <a:pPr marL="1155701" lvl="0" indent="-228600">
              <a:buChar char="•"/>
            </a:pPr>
            <a:r>
              <a:rPr lang="en-US" sz="4800" b="0"/>
              <a:t>Organization/Communication</a:t>
            </a:r>
          </a:p>
          <a:p>
            <a:pPr marL="1155701" lvl="0" indent="-228600">
              <a:buChar char="•"/>
            </a:pPr>
            <a:r>
              <a:rPr lang="en-US" sz="4800" b="0"/>
              <a:t>NC Legislation</a:t>
            </a:r>
          </a:p>
          <a:p>
            <a:pPr marL="1155701" lvl="0" indent="-228600">
              <a:buChar char="•"/>
            </a:pPr>
            <a:r>
              <a:rPr lang="en-US" sz="4800" b="0"/>
              <a:t>National Legislation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FFF2532-BD85-48FB-9E67-52872C5D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400" b="1" dirty="0"/>
              <a:t>2/24/2018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0948DA-3E13-46EA-92F2-39C5601C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1400" b="1" dirty="0"/>
              <a:t>NCCOC 1st Quarterly Meeting, Salisbury, NC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4D0D82-9788-45E1-8FAA-CD31B12C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D8825-515B-40F8-91D6-3DDE4E52847E}" type="slidenum">
              <a:rPr lang="en-US" sz="1400" b="1" smtClean="0"/>
              <a:t>5</a:t>
            </a:fld>
            <a:endParaRPr 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2E3B99-5CA2-4B21-9065-368143FC671B}"/>
              </a:ext>
            </a:extLst>
          </p:cNvPr>
          <p:cNvSpPr txBox="1"/>
          <p:nvPr/>
        </p:nvSpPr>
        <p:spPr>
          <a:xfrm>
            <a:off x="2038662" y="929390"/>
            <a:ext cx="833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Are you a member?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F8DE2-45BD-4C8F-9E7D-954F49C4D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"/>
          <a:stretch/>
        </p:blipFill>
        <p:spPr>
          <a:xfrm>
            <a:off x="4114800" y="2360175"/>
            <a:ext cx="3962400" cy="3665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C3E8B9E-7760-4001-AA99-7EA2FB2EE613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2/24/2018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C3F81C6-8E37-41CD-BFAC-58C095A2831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NCCOC 1st Quarterly Meeting, Salisbury, NC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289A110-A27B-442B-A5B5-3A01FEE6AB4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FFB9067-F234-4126-A900-0DEF294652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94109C86-5FFD-48EA-B619-265E85F5D7C5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2289382" y="889309"/>
            <a:ext cx="7627864" cy="5079381"/>
          </a:xfr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034181A-81E5-4570-9CC8-B9ACBDA7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400" b="1" dirty="0"/>
              <a:t>2/24/2018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6FB79BA-0665-40B5-821A-E739DAE9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1400" b="1" dirty="0"/>
              <a:t>NCCOC 1st Quarterly Meeting, Salisbury, NC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A55B88-89C0-4815-BF66-68B845EE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D8825-515B-40F8-91D6-3DDE4E52847E}" type="slidenum">
              <a:rPr lang="en-US" sz="1400" b="1" smtClean="0"/>
              <a:t>7</a:t>
            </a:fld>
            <a:endParaRPr lang="en-US" sz="1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950DA-1761-4A35-AC2E-3702BFE62BD4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2123026" y="1590673"/>
            <a:ext cx="7980347" cy="9688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/>
              <a:t>The Squeaky Wheel…</a:t>
            </a:r>
          </a:p>
        </p:txBody>
      </p:sp>
      <p:pic>
        <p:nvPicPr>
          <p:cNvPr id="7" name="Picture 2" descr="C:\Users\David\AppData\Local\Microsoft\Windows\Temporary Internet Files\Content.IE5\UOC10UFH\hamster_wheel_normal[1].jpg">
            <a:extLst>
              <a:ext uri="{FF2B5EF4-FFF2-40B4-BE49-F238E27FC236}">
                <a16:creationId xmlns:a16="http://schemas.microsoft.com/office/drawing/2014/main" id="{9DE4A9D7-1FEC-4057-BBCA-CC5E9F72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15" y="2754444"/>
            <a:ext cx="3591167" cy="3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7E33073-1CC9-422E-BA0E-446AFF97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z="1400" b="1" dirty="0"/>
              <a:t>2/24/2018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964C9E-835C-4B40-B39F-BA721230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1400" b="1" dirty="0"/>
              <a:t>NCCOC 1st Quarterly Meeting, Salisbury, NC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DC23F95-286A-400C-9C2E-F6D6747E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D8825-515B-40F8-91D6-3DDE4E52847E}" type="slidenum">
              <a:rPr lang="en-US" sz="1400" b="1" smtClean="0"/>
              <a:t>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9683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Advocacy</vt:lpstr>
      <vt:lpstr>MOAA Strategic Plan</vt:lpstr>
      <vt:lpstr>MOAA Goals 2018</vt:lpstr>
      <vt:lpstr>NCCOC Goals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Ehrhardt</dc:creator>
  <cp:lastModifiedBy>Douglas Ehrhardt</cp:lastModifiedBy>
  <cp:revision>13</cp:revision>
  <dcterms:created xsi:type="dcterms:W3CDTF">2018-02-15T17:47:15Z</dcterms:created>
  <dcterms:modified xsi:type="dcterms:W3CDTF">2018-02-16T21:58:30Z</dcterms:modified>
</cp:coreProperties>
</file>